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A88A2-4276-4F94-BED7-C77A0C520CD9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BEB3-9538-4A28-BFE4-B850BCCE9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CA 2011 brochure_Page_1.jpg"/>
          <p:cNvPicPr>
            <a:picLocks noChangeAspect="1"/>
          </p:cNvPicPr>
          <p:nvPr/>
        </p:nvPicPr>
        <p:blipFill>
          <a:blip r:embed="rId2"/>
          <a:srcRect t="1468" r="2418" b="14087"/>
          <a:stretch>
            <a:fillRect/>
          </a:stretch>
        </p:blipFill>
        <p:spPr>
          <a:xfrm rot="5400000">
            <a:off x="926225" y="-1359771"/>
            <a:ext cx="6977099" cy="9458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CA 2011 brochure_Page_2.jpg"/>
          <p:cNvPicPr>
            <a:picLocks noChangeAspect="1"/>
          </p:cNvPicPr>
          <p:nvPr/>
        </p:nvPicPr>
        <p:blipFill>
          <a:blip r:embed="rId2"/>
          <a:srcRect t="12976" r="2418" b="3690"/>
          <a:stretch>
            <a:fillRect/>
          </a:stretch>
        </p:blipFill>
        <p:spPr>
          <a:xfrm rot="16200000">
            <a:off x="1143000" y="-1143000"/>
            <a:ext cx="6858001" cy="914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Medvecky</dc:creator>
  <cp:lastModifiedBy>lhf2</cp:lastModifiedBy>
  <cp:revision>161</cp:revision>
  <dcterms:created xsi:type="dcterms:W3CDTF">2011-05-10T17:16:15Z</dcterms:created>
  <dcterms:modified xsi:type="dcterms:W3CDTF">2011-05-11T20:44:33Z</dcterms:modified>
</cp:coreProperties>
</file>